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0" r:id="rId5"/>
  </p:sldMasterIdLst>
  <p:notesMasterIdLst>
    <p:notesMasterId r:id="rId16"/>
  </p:notesMasterIdLst>
  <p:sldIdLst>
    <p:sldId id="879" r:id="rId6"/>
    <p:sldId id="426" r:id="rId7"/>
    <p:sldId id="877" r:id="rId8"/>
    <p:sldId id="882" r:id="rId9"/>
    <p:sldId id="878" r:id="rId10"/>
    <p:sldId id="876" r:id="rId11"/>
    <p:sldId id="429" r:id="rId12"/>
    <p:sldId id="880" r:id="rId13"/>
    <p:sldId id="432" r:id="rId14"/>
    <p:sldId id="881" r:id="rId1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6C02703-14C7-D569-1205-A1D627B30643}" name="Hendrick, Michelle" initials="HM" userId="S::Michelle.Hendrick@ttu.edu::bf28532c-36be-467b-a6d4-8b0b7373a5e0" providerId="AD"/>
  <p188:author id="{61ABC206-BC60-D551-C237-D59945725D3C}" name="Michael, Karen" initials="MK" userId="S::karen.michael@ttu.edu::3d011458-d63b-4472-8560-164c4cd8736d" providerId="AD"/>
  <p188:author id="{FE1FD832-E9FA-E6E8-1E8B-E3DDE6EC73EA}" name="McCord, Amber" initials="MA" userId="S::amber.mccord@ttu.edu::ecc5fda9-5389-41dd-906d-b3ac92df67c4" providerId="AD"/>
  <p188:author id="{182DA644-B7AC-44B5-06CC-E27935E4DA23}" name="Price, Crystal" initials="PC" userId="S::Crystal.Price@ttu.edu::0e0483a4-fb54-4212-89e0-cea716e46f78" providerId="AD"/>
  <p188:author id="{08CF8049-729D-ACCA-96C8-B1F01B0E368E}" name="Jenkins, Missy" initials="JM" userId="S::missy.jenkins@ttu.edu::fa5d7d43-aef1-4bd5-9e46-cdbacb329073" providerId="AD"/>
  <p188:author id="{B925B370-12C5-725E-8D1E-284756ACEA9C}" name="Romo, Carrie" initials="RC" userId="S::Carrie.romo@ttu.edu::95e5d4ef-56df-4555-8e73-6d62a35839ab" providerId="AD"/>
  <p188:author id="{CBE7D67E-D4E5-FE52-7EDD-B4D692DB68E8}" name="Stone, Cele" initials="SC" userId="S::cele.stone@ttu.edu::bd60472c-2b45-4c71-9d37-8775378cb00c" providerId="AD"/>
  <p188:author id="{960F67BB-5884-E0AB-8C7A-8DD1A184D875}" name="Botte, Gerri" initials="BG" userId="S::gerri.botte@ttu.edu::5f2dabf3-c24b-47ca-998f-05d149f333e1" providerId="AD"/>
  <p188:author id="{4A3143EC-0217-4597-5F08-CE3B3FA2FFEF}" name="Tindle, Kayla" initials="TK" userId="S::kayla.tindle@ttu.edu::4d6592bc-f9e4-4641-a4e2-f2f33e3347f9" providerId="AD"/>
  <p188:author id="{3C6DEDF1-72EC-0B39-3FA2-E906B42A83F8}" name="Jenkins, Missy" initials="JM" userId="S::Missy.Jenkins@ttu.edu::fa5d7d43-aef1-4bd5-9e46-cdbacb329073" providerId="AD"/>
  <p188:author id="{C96F06FF-C041-FAE3-1E7F-4779F6DDDAA2}" name="Sanchez, Cristal P" initials="SP" userId="S::cristal.p.sanchez@ttu.edu::e7e734c6-afa9-4847-ae0b-d5192bc9f26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8351"/>
    <a:srgbClr val="4A9DA7"/>
    <a:srgbClr val="5B8481"/>
    <a:srgbClr val="A97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FA6AD6-7CF5-904B-8037-AD8740CFEB55}" v="1" dt="2024-07-22T16:02:24.1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74286"/>
  </p:normalViewPr>
  <p:slideViewPr>
    <p:cSldViewPr snapToGrid="0">
      <p:cViewPr varScale="1">
        <p:scale>
          <a:sx n="89" d="100"/>
          <a:sy n="89" d="100"/>
        </p:scale>
        <p:origin x="2536" y="168"/>
      </p:cViewPr>
      <p:guideLst>
        <p:guide orient="horz" pos="84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1"/>
          </a:xfrm>
          <a:prstGeom prst="rect">
            <a:avLst/>
          </a:prstGeom>
        </p:spPr>
        <p:txBody>
          <a:bodyPr vert="horz" lIns="93302" tIns="46651" rIns="93302" bIns="466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7071"/>
          </a:xfrm>
          <a:prstGeom prst="rect">
            <a:avLst/>
          </a:prstGeom>
        </p:spPr>
        <p:txBody>
          <a:bodyPr vert="horz" lIns="93302" tIns="46651" rIns="93302" bIns="46651" rtlCol="0"/>
          <a:lstStyle>
            <a:lvl1pPr algn="r">
              <a:defRPr sz="1200"/>
            </a:lvl1pPr>
          </a:lstStyle>
          <a:p>
            <a:fld id="{ABFE5021-8682-47A8-90BA-49B8BDA77939}" type="datetimeFigureOut">
              <a:rPr lang="en-US" smtClean="0"/>
              <a:t>7/22/24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2" tIns="46651" rIns="93302" bIns="4665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5"/>
            <a:ext cx="5618480" cy="3665458"/>
          </a:xfrm>
          <a:prstGeom prst="rect">
            <a:avLst/>
          </a:prstGeom>
        </p:spPr>
        <p:txBody>
          <a:bodyPr vert="horz" lIns="93302" tIns="46651" rIns="93302" bIns="4665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7070"/>
          </a:xfrm>
          <a:prstGeom prst="rect">
            <a:avLst/>
          </a:prstGeom>
        </p:spPr>
        <p:txBody>
          <a:bodyPr vert="horz" lIns="93302" tIns="46651" rIns="93302" bIns="466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3302" tIns="46651" rIns="93302" bIns="46651" rtlCol="0" anchor="b"/>
          <a:lstStyle>
            <a:lvl1pPr algn="r">
              <a:defRPr sz="1200"/>
            </a:lvl1pPr>
          </a:lstStyle>
          <a:p>
            <a:fld id="{155AB0FB-1FB2-48F9-B493-2E32D6ADA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7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022">
              <a:defRPr/>
            </a:pPr>
            <a:r>
              <a:rPr lang="en-US" dirty="0">
                <a:cs typeface="Calibri"/>
              </a:rPr>
              <a:t>This format is based on NSF’s Perfect Pitch Competition for student presenters.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022">
              <a:defRPr/>
            </a:pPr>
            <a:fld id="{72C51D7E-37BA-BC41-93DB-589EA7C69BC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022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96709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AB0FB-1FB2-48F9-B493-2E32D6ADAE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35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3DD41-5403-4EA9-9C6A-FF12537FF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Impact" panose="020B080603090205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FF0E9C-24BF-4709-A3FB-F191C848E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79438"/>
            <a:ext cx="9144000" cy="1013760"/>
          </a:xfrm>
        </p:spPr>
        <p:txBody>
          <a:bodyPr/>
          <a:lstStyle>
            <a:lvl1pPr marL="0" indent="0" algn="ctr">
              <a:buNone/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690DAB-ED6B-EF4F-A243-E953EF2FDF1C}"/>
              </a:ext>
            </a:extLst>
          </p:cNvPr>
          <p:cNvSpPr/>
          <p:nvPr userDrawn="1"/>
        </p:nvSpPr>
        <p:spPr>
          <a:xfrm>
            <a:off x="0" y="3709851"/>
            <a:ext cx="12192000" cy="1263264"/>
          </a:xfrm>
          <a:prstGeom prst="rect">
            <a:avLst/>
          </a:prstGeom>
          <a:solidFill>
            <a:srgbClr val="248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6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149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98173" y="236248"/>
            <a:ext cx="7115173" cy="670355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3180080" y="-417443"/>
            <a:ext cx="8562136" cy="5617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1482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3DD41-5403-4EA9-9C6A-FF12537FF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Impact" panose="020B080603090205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FF0E9C-24BF-4709-A3FB-F191C848E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79438"/>
            <a:ext cx="9144000" cy="1013760"/>
          </a:xfrm>
        </p:spPr>
        <p:txBody>
          <a:bodyPr/>
          <a:lstStyle>
            <a:lvl1pPr marL="0" indent="0" algn="ctr">
              <a:buNone/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690DAB-ED6B-EF4F-A243-E953EF2FDF1C}"/>
              </a:ext>
            </a:extLst>
          </p:cNvPr>
          <p:cNvSpPr/>
          <p:nvPr userDrawn="1"/>
        </p:nvSpPr>
        <p:spPr>
          <a:xfrm>
            <a:off x="0" y="3709851"/>
            <a:ext cx="12192000" cy="1263264"/>
          </a:xfrm>
          <a:prstGeom prst="rect">
            <a:avLst/>
          </a:prstGeom>
          <a:solidFill>
            <a:srgbClr val="248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273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8DE4C-9A38-4EEA-909F-F382D785A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2273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959790-2040-9246-9374-F4BBC179F31D}"/>
              </a:ext>
            </a:extLst>
          </p:cNvPr>
          <p:cNvSpPr/>
          <p:nvPr userDrawn="1"/>
        </p:nvSpPr>
        <p:spPr>
          <a:xfrm>
            <a:off x="0" y="365125"/>
            <a:ext cx="12192000" cy="1263264"/>
          </a:xfrm>
          <a:prstGeom prst="rect">
            <a:avLst/>
          </a:prstGeom>
          <a:solidFill>
            <a:srgbClr val="248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0FDDE12-F39E-F946-A163-7481E1A89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4857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8DE4C-9A38-4EEA-909F-F382D785A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462" y="949569"/>
            <a:ext cx="9595337" cy="52273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7FA707-6D1D-ED40-BCF0-F94D6B62E47F}"/>
              </a:ext>
            </a:extLst>
          </p:cNvPr>
          <p:cNvSpPr/>
          <p:nvPr userDrawn="1"/>
        </p:nvSpPr>
        <p:spPr>
          <a:xfrm rot="16200000">
            <a:off x="-2810598" y="2810600"/>
            <a:ext cx="6857999" cy="1236802"/>
          </a:xfrm>
          <a:prstGeom prst="rect">
            <a:avLst/>
          </a:prstGeom>
          <a:solidFill>
            <a:srgbClr val="468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EEAE86-3005-46F6-86D2-007A2743A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18452" y="2766218"/>
            <a:ext cx="658495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452164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8DE4C-9A38-4EEA-909F-F382D785A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2273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959790-2040-9246-9374-F4BBC179F31D}"/>
              </a:ext>
            </a:extLst>
          </p:cNvPr>
          <p:cNvSpPr/>
          <p:nvPr userDrawn="1"/>
        </p:nvSpPr>
        <p:spPr>
          <a:xfrm>
            <a:off x="0" y="0"/>
            <a:ext cx="12192000" cy="1628389"/>
          </a:xfrm>
          <a:prstGeom prst="rect">
            <a:avLst/>
          </a:prstGeom>
          <a:solidFill>
            <a:srgbClr val="248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0FDDE12-F39E-F946-A163-7481E1A89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9EB1147-A57E-CB4D-AB91-EC7CA1B23305}"/>
              </a:ext>
            </a:extLst>
          </p:cNvPr>
          <p:cNvSpPr txBox="1">
            <a:spLocks/>
          </p:cNvSpPr>
          <p:nvPr userDrawn="1"/>
        </p:nvSpPr>
        <p:spPr>
          <a:xfrm>
            <a:off x="11576958" y="0"/>
            <a:ext cx="615042" cy="502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7F611-3129-4453-A445-1BB252DBA256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2483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2483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192A4-A3EE-0C45-860C-CB0E7770AF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6958" y="0"/>
            <a:ext cx="615042" cy="502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33A7F611-3129-4453-A445-1BB252DBA2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21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8DE4C-9A38-4EEA-909F-F382D785A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462" y="949569"/>
            <a:ext cx="9595337" cy="52273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7FA707-6D1D-ED40-BCF0-F94D6B62E47F}"/>
              </a:ext>
            </a:extLst>
          </p:cNvPr>
          <p:cNvSpPr/>
          <p:nvPr userDrawn="1"/>
        </p:nvSpPr>
        <p:spPr>
          <a:xfrm rot="16200000">
            <a:off x="-2810597" y="2810600"/>
            <a:ext cx="6857999" cy="1236802"/>
          </a:xfrm>
          <a:prstGeom prst="rect">
            <a:avLst/>
          </a:prstGeom>
          <a:solidFill>
            <a:srgbClr val="468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EEAE86-3005-46F6-86D2-007A2743A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18452" y="2766218"/>
            <a:ext cx="658495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698287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A69F3C-B6F0-5141-8B26-6607E43205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8173" y="250763"/>
            <a:ext cx="7115173" cy="670355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F8597EB-4EC4-2340-972C-E69B7E7763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7801" y="-417443"/>
            <a:ext cx="8634415" cy="5617979"/>
          </a:xfrm>
        </p:spPr>
        <p:txBody>
          <a:bodyPr>
            <a:normAutofit/>
          </a:bodyPr>
          <a:lstStyle/>
          <a:p>
            <a:r>
              <a:rPr lang="en-US" sz="11500">
                <a:solidFill>
                  <a:srgbClr val="468C5F"/>
                </a:solidFill>
                <a:cs typeface="Arial Narrow" panose="020B0604020202020204" pitchFamily="34" charset="0"/>
              </a:rPr>
              <a:t>Title </a:t>
            </a:r>
            <a:br>
              <a:rPr lang="en-US" sz="11500">
                <a:solidFill>
                  <a:srgbClr val="468C5F"/>
                </a:solidFill>
              </a:rPr>
            </a:br>
            <a:r>
              <a:rPr lang="en-US" sz="8000">
                <a:latin typeface="Arial Narrow" panose="020B0604020202020204" pitchFamily="34" charset="0"/>
                <a:cs typeface="Arial Narrow" panose="020B0604020202020204" pitchFamily="34" charset="0"/>
              </a:rPr>
              <a:t>Subtitle</a:t>
            </a:r>
            <a:endParaRPr lang="en-US" sz="1150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525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7297B48-F1F0-FD42-9EA6-2D76740064D3}"/>
              </a:ext>
            </a:extLst>
          </p:cNvPr>
          <p:cNvSpPr/>
          <p:nvPr userDrawn="1"/>
        </p:nvSpPr>
        <p:spPr>
          <a:xfrm>
            <a:off x="0" y="0"/>
            <a:ext cx="12192000" cy="3889829"/>
          </a:xfrm>
          <a:prstGeom prst="rect">
            <a:avLst/>
          </a:prstGeom>
          <a:solidFill>
            <a:srgbClr val="248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4AF1D4-DABD-4CBE-8DC6-74620EBDBE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Team Slides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521C6-8A04-E34F-8BA6-986964B5BC47}"/>
              </a:ext>
            </a:extLst>
          </p:cNvPr>
          <p:cNvSpPr txBox="1">
            <a:spLocks/>
          </p:cNvSpPr>
          <p:nvPr userDrawn="1"/>
        </p:nvSpPr>
        <p:spPr>
          <a:xfrm>
            <a:off x="11576958" y="0"/>
            <a:ext cx="615042" cy="502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7F611-3129-4453-A445-1BB252DBA256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223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7297B48-F1F0-FD42-9EA6-2D76740064D3}"/>
              </a:ext>
            </a:extLst>
          </p:cNvPr>
          <p:cNvSpPr/>
          <p:nvPr userDrawn="1"/>
        </p:nvSpPr>
        <p:spPr>
          <a:xfrm>
            <a:off x="0" y="0"/>
            <a:ext cx="12192000" cy="3889829"/>
          </a:xfrm>
          <a:prstGeom prst="rect">
            <a:avLst/>
          </a:prstGeom>
          <a:solidFill>
            <a:srgbClr val="248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4AF1D4-DABD-4CBE-8DC6-74620EBDBE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Team Slides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1E407BA-4FEE-7948-AEE5-A23A6C5A7556}"/>
              </a:ext>
            </a:extLst>
          </p:cNvPr>
          <p:cNvSpPr txBox="1">
            <a:spLocks/>
          </p:cNvSpPr>
          <p:nvPr userDrawn="1"/>
        </p:nvSpPr>
        <p:spPr>
          <a:xfrm>
            <a:off x="11576958" y="0"/>
            <a:ext cx="615042" cy="502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7F611-3129-4453-A445-1BB252DBA256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977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8DE4C-9A38-4EEA-909F-F382D785A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2273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959790-2040-9246-9374-F4BBC179F31D}"/>
              </a:ext>
            </a:extLst>
          </p:cNvPr>
          <p:cNvSpPr/>
          <p:nvPr userDrawn="1"/>
        </p:nvSpPr>
        <p:spPr>
          <a:xfrm>
            <a:off x="0" y="365125"/>
            <a:ext cx="12192000" cy="1263264"/>
          </a:xfrm>
          <a:prstGeom prst="rect">
            <a:avLst/>
          </a:prstGeom>
          <a:solidFill>
            <a:srgbClr val="248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0FDDE12-F39E-F946-A163-7481E1A89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1639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7297B48-F1F0-FD42-9EA6-2D76740064D3}"/>
              </a:ext>
            </a:extLst>
          </p:cNvPr>
          <p:cNvSpPr/>
          <p:nvPr userDrawn="1"/>
        </p:nvSpPr>
        <p:spPr>
          <a:xfrm>
            <a:off x="0" y="1"/>
            <a:ext cx="12192000" cy="2387600"/>
          </a:xfrm>
          <a:prstGeom prst="rect">
            <a:avLst/>
          </a:prstGeom>
          <a:solidFill>
            <a:srgbClr val="248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4AF1D4-DABD-4CBE-8DC6-74620EBDBE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7732"/>
            <a:ext cx="10515600" cy="2235199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Reviewer Comments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E68EB61-8CC4-4945-93DF-918060C90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3867"/>
            <a:ext cx="10515600" cy="360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718322-7B21-7549-A7B7-C82DFAF652EA}"/>
              </a:ext>
            </a:extLst>
          </p:cNvPr>
          <p:cNvSpPr txBox="1">
            <a:spLocks/>
          </p:cNvSpPr>
          <p:nvPr userDrawn="1"/>
        </p:nvSpPr>
        <p:spPr>
          <a:xfrm>
            <a:off x="11576958" y="0"/>
            <a:ext cx="615042" cy="502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7F611-3129-4453-A445-1BB252DBA256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787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BBE90C-F427-064D-99F8-D1E0E572F205}"/>
              </a:ext>
            </a:extLst>
          </p:cNvPr>
          <p:cNvSpPr/>
          <p:nvPr userDrawn="1"/>
        </p:nvSpPr>
        <p:spPr>
          <a:xfrm rot="16200000">
            <a:off x="-2810597" y="2810600"/>
            <a:ext cx="6857999" cy="1236802"/>
          </a:xfrm>
          <a:prstGeom prst="rect">
            <a:avLst/>
          </a:prstGeom>
          <a:solidFill>
            <a:srgbClr val="468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0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62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5369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>
  <p:cSld name="1_Section 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98173" y="236248"/>
            <a:ext cx="7115173" cy="670355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3180080" y="-417443"/>
            <a:ext cx="8562136" cy="5617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626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8DE4C-9A38-4EEA-909F-F382D785A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462" y="949569"/>
            <a:ext cx="9595337" cy="52273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7FA707-6D1D-ED40-BCF0-F94D6B62E47F}"/>
              </a:ext>
            </a:extLst>
          </p:cNvPr>
          <p:cNvSpPr/>
          <p:nvPr userDrawn="1"/>
        </p:nvSpPr>
        <p:spPr>
          <a:xfrm rot="16200000">
            <a:off x="-2810598" y="2810600"/>
            <a:ext cx="6857999" cy="1236802"/>
          </a:xfrm>
          <a:prstGeom prst="rect">
            <a:avLst/>
          </a:prstGeom>
          <a:solidFill>
            <a:srgbClr val="468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EEAE86-3005-46F6-86D2-007A2743A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18452" y="2766218"/>
            <a:ext cx="658495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166098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8DE4C-9A38-4EEA-909F-F382D785A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2273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959790-2040-9246-9374-F4BBC179F31D}"/>
              </a:ext>
            </a:extLst>
          </p:cNvPr>
          <p:cNvSpPr/>
          <p:nvPr userDrawn="1"/>
        </p:nvSpPr>
        <p:spPr>
          <a:xfrm>
            <a:off x="0" y="365125"/>
            <a:ext cx="12192000" cy="1263264"/>
          </a:xfrm>
          <a:prstGeom prst="rect">
            <a:avLst/>
          </a:prstGeom>
          <a:solidFill>
            <a:srgbClr val="248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0FDDE12-F39E-F946-A163-7481E1A89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0317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8DE4C-9A38-4EEA-909F-F382D785A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462" y="949569"/>
            <a:ext cx="9595337" cy="52273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7FA707-6D1D-ED40-BCF0-F94D6B62E47F}"/>
              </a:ext>
            </a:extLst>
          </p:cNvPr>
          <p:cNvSpPr/>
          <p:nvPr userDrawn="1"/>
        </p:nvSpPr>
        <p:spPr>
          <a:xfrm rot="16200000">
            <a:off x="-2810597" y="2810600"/>
            <a:ext cx="6857999" cy="1236802"/>
          </a:xfrm>
          <a:prstGeom prst="rect">
            <a:avLst/>
          </a:prstGeom>
          <a:solidFill>
            <a:srgbClr val="468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EEAE86-3005-46F6-86D2-007A2743A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18452" y="2766218"/>
            <a:ext cx="658495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812338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A69F3C-B6F0-5141-8B26-6607E43205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8173" y="250763"/>
            <a:ext cx="7115173" cy="670355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F8597EB-4EC4-2340-972C-E69B7E7763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7801" y="-417443"/>
            <a:ext cx="8634415" cy="5617979"/>
          </a:xfrm>
        </p:spPr>
        <p:txBody>
          <a:bodyPr>
            <a:normAutofit/>
          </a:bodyPr>
          <a:lstStyle/>
          <a:p>
            <a:r>
              <a:rPr lang="en-US" sz="11500">
                <a:solidFill>
                  <a:srgbClr val="468C5F"/>
                </a:solidFill>
                <a:cs typeface="Arial Narrow" panose="020B0604020202020204" pitchFamily="34" charset="0"/>
              </a:rPr>
              <a:t>Title </a:t>
            </a:r>
            <a:br>
              <a:rPr lang="en-US" sz="11500">
                <a:solidFill>
                  <a:srgbClr val="468C5F"/>
                </a:solidFill>
              </a:rPr>
            </a:br>
            <a:r>
              <a:rPr lang="en-US" sz="8000">
                <a:latin typeface="Arial Narrow" panose="020B0604020202020204" pitchFamily="34" charset="0"/>
                <a:cs typeface="Arial Narrow" panose="020B0604020202020204" pitchFamily="34" charset="0"/>
              </a:rPr>
              <a:t>Subtitle</a:t>
            </a:r>
            <a:endParaRPr lang="en-US" sz="1150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42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7297B48-F1F0-FD42-9EA6-2D76740064D3}"/>
              </a:ext>
            </a:extLst>
          </p:cNvPr>
          <p:cNvSpPr/>
          <p:nvPr userDrawn="1"/>
        </p:nvSpPr>
        <p:spPr>
          <a:xfrm>
            <a:off x="0" y="0"/>
            <a:ext cx="12192000" cy="3889829"/>
          </a:xfrm>
          <a:prstGeom prst="rect">
            <a:avLst/>
          </a:prstGeom>
          <a:solidFill>
            <a:srgbClr val="248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4AF1D4-DABD-4CBE-8DC6-74620EBDBE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Team Slides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202C6EE-463E-5E49-B1C6-F39DD7BC0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6958" y="0"/>
            <a:ext cx="615042" cy="502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33A7F611-3129-4453-A445-1BB252DBA2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3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BBE90C-F427-064D-99F8-D1E0E572F205}"/>
              </a:ext>
            </a:extLst>
          </p:cNvPr>
          <p:cNvSpPr/>
          <p:nvPr userDrawn="1"/>
        </p:nvSpPr>
        <p:spPr>
          <a:xfrm rot="16200000">
            <a:off x="-2810597" y="2810600"/>
            <a:ext cx="6857999" cy="1236802"/>
          </a:xfrm>
          <a:prstGeom prst="rect">
            <a:avLst/>
          </a:prstGeom>
          <a:solidFill>
            <a:srgbClr val="468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0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419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6C8817-D404-45DF-80B7-B69876DF7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83668-DBE8-4DD2-AF0F-14121C8A7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A2EB6-7E76-44BC-AC74-A7E404469E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D7AA2-9891-411A-BC01-60460EB5E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47A98-1CC7-459C-9A8A-01E221686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7F611-3129-4453-A445-1BB252DBA2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87D7ED4-3C36-B347-986F-30290C3B4244}"/>
              </a:ext>
            </a:extLst>
          </p:cNvPr>
          <p:cNvSpPr txBox="1">
            <a:spLocks/>
          </p:cNvSpPr>
          <p:nvPr userDrawn="1"/>
        </p:nvSpPr>
        <p:spPr>
          <a:xfrm>
            <a:off x="11576958" y="0"/>
            <a:ext cx="615042" cy="502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A7F611-3129-4453-A445-1BB252DBA2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0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6C8817-D404-45DF-80B7-B69876DF7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83668-DBE8-4DD2-AF0F-14121C8A7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A2EB6-7E76-44BC-AC74-A7E404469E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D7AA2-9891-411A-BC01-60460EB5E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47A98-1CC7-459C-9A8A-01E221686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7F611-3129-4453-A445-1BB252DBA2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A3FAF7-22C5-1F46-B337-F750E6BC1D35}"/>
              </a:ext>
            </a:extLst>
          </p:cNvPr>
          <p:cNvSpPr txBox="1">
            <a:spLocks/>
          </p:cNvSpPr>
          <p:nvPr userDrawn="1"/>
        </p:nvSpPr>
        <p:spPr>
          <a:xfrm>
            <a:off x="11576958" y="0"/>
            <a:ext cx="615042" cy="502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A7F611-3129-4453-A445-1BB252DBA2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4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LinkedIn_Logo.svg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24C57A3-2C0C-43E8-A258-B79A9FC678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676" y="3879438"/>
            <a:ext cx="11945324" cy="101376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[Your Name, Institution]</a:t>
            </a:r>
          </a:p>
          <a:p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[Title of Your Presentation]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159B8D-A371-5846-B6B8-483F60039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76" y="260550"/>
            <a:ext cx="11385389" cy="32637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5AD18D-04E4-394F-A4A9-986A6C6F5C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" b="-3653"/>
          <a:stretch/>
        </p:blipFill>
        <p:spPr>
          <a:xfrm>
            <a:off x="439358" y="5336280"/>
            <a:ext cx="1049733" cy="1261170"/>
          </a:xfrm>
          <a:prstGeom prst="rect">
            <a:avLst/>
          </a:prstGeom>
        </p:spPr>
      </p:pic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011EFC13-CA5E-2F4E-A6CB-6C4BC98BD7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4922" t="116" b="71"/>
          <a:stretch/>
        </p:blipFill>
        <p:spPr>
          <a:xfrm>
            <a:off x="10613213" y="5325475"/>
            <a:ext cx="1277272" cy="1213965"/>
          </a:xfrm>
          <a:prstGeom prst="rect">
            <a:avLst/>
          </a:prstGeom>
        </p:spPr>
      </p:pic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841D3E6B-E17D-A640-881D-BD3ACDA3978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3779" t="8103" b="24828"/>
          <a:stretch/>
        </p:blipFill>
        <p:spPr>
          <a:xfrm>
            <a:off x="7123828" y="5136719"/>
            <a:ext cx="1778092" cy="1317237"/>
          </a:xfrm>
          <a:prstGeom prst="rect">
            <a:avLst/>
          </a:prstGeom>
        </p:spPr>
      </p:pic>
      <p:pic>
        <p:nvPicPr>
          <p:cNvPr id="10" name="Picture 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8DCACA2-7CA3-4242-A8CD-797E2B8BDA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7448" y="5647568"/>
            <a:ext cx="2513039" cy="52355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C08D4C8E-22CE-644F-B33C-4371AB42D1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2058" y="5446683"/>
            <a:ext cx="2743200" cy="971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5ADC54-8515-A044-A49A-F73BC296E5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944" t="107" r="62682" b="81"/>
          <a:stretch/>
        </p:blipFill>
        <p:spPr>
          <a:xfrm>
            <a:off x="8835122" y="5184456"/>
            <a:ext cx="1778091" cy="131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14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5704D11C-B691-C926-E6CC-1AE16337B2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07"/>
          <a:stretch/>
        </p:blipFill>
        <p:spPr>
          <a:xfrm>
            <a:off x="4377296" y="1760220"/>
            <a:ext cx="7078980" cy="380421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3ED23B2-008D-1005-C79E-26E9BA452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7296" y="3977832"/>
            <a:ext cx="11480045" cy="1932597"/>
          </a:xfrm>
        </p:spPr>
        <p:txBody>
          <a:bodyPr>
            <a:normAutofit/>
          </a:bodyPr>
          <a:lstStyle/>
          <a:p>
            <a:r>
              <a:rPr lang="en-US" sz="10300" dirty="0">
                <a:solidFill>
                  <a:schemeClr val="bg1">
                    <a:alpha val="49717"/>
                  </a:schemeClr>
                </a:solidFill>
                <a:latin typeface="Impact"/>
              </a:rPr>
              <a:t>Questions?</a:t>
            </a:r>
            <a:endParaRPr lang="en-US" sz="10300" dirty="0">
              <a:solidFill>
                <a:schemeClr val="bg1">
                  <a:alpha val="49717"/>
                </a:schemeClr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98C664-D16D-9D40-EF89-FF8544891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63" y="1760220"/>
            <a:ext cx="3509944" cy="473202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248351"/>
                </a:solidFill>
              </a:rPr>
              <a:t>Contact Us:</a:t>
            </a:r>
          </a:p>
          <a:p>
            <a:pPr marL="0" indent="0">
              <a:buNone/>
            </a:pPr>
            <a:endParaRPr lang="en-US" b="1" dirty="0">
              <a:solidFill>
                <a:srgbClr val="248351"/>
              </a:solidFill>
            </a:endParaRPr>
          </a:p>
          <a:p>
            <a:pPr marL="0" indent="0">
              <a:buNone/>
            </a:pPr>
            <a:r>
              <a:rPr lang="en-US" b="1" dirty="0"/>
              <a:t>Your Name</a:t>
            </a:r>
          </a:p>
          <a:p>
            <a:pPr marL="0" indent="0">
              <a:buNone/>
            </a:pPr>
            <a:r>
              <a:rPr lang="en-US" b="1" dirty="0"/>
              <a:t>Your Email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F57E071B-B98B-89AB-EF79-BBBE01C32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602" y="5590715"/>
            <a:ext cx="1250731" cy="1250731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63D6EAD-5C1B-5401-D2B5-DC8AF3B5A07B}"/>
              </a:ext>
            </a:extLst>
          </p:cNvPr>
          <p:cNvSpPr txBox="1">
            <a:spLocks/>
          </p:cNvSpPr>
          <p:nvPr/>
        </p:nvSpPr>
        <p:spPr>
          <a:xfrm>
            <a:off x="7194586" y="5652595"/>
            <a:ext cx="1744462" cy="479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LinkedIn: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B9AE3221-6A62-BBB1-9564-2AE796374BAA}"/>
              </a:ext>
            </a:extLst>
          </p:cNvPr>
          <p:cNvSpPr txBox="1">
            <a:spLocks/>
          </p:cNvSpPr>
          <p:nvPr/>
        </p:nvSpPr>
        <p:spPr>
          <a:xfrm>
            <a:off x="9909994" y="5652595"/>
            <a:ext cx="1744462" cy="479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X: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pic>
        <p:nvPicPr>
          <p:cNvPr id="10" name="Picture 9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C2B2A127-DB67-AB23-8BD6-EFC3359D2A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485" y="5564439"/>
            <a:ext cx="1250731" cy="1250731"/>
          </a:xfrm>
          <a:prstGeom prst="rect">
            <a:avLst/>
          </a:prstGeom>
        </p:spPr>
      </p:pic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A3B965B-AAB2-01E6-FF3C-5228912911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72561"/>
          <a:stretch/>
        </p:blipFill>
        <p:spPr>
          <a:xfrm>
            <a:off x="8066817" y="6120174"/>
            <a:ext cx="485236" cy="479403"/>
          </a:xfrm>
          <a:prstGeom prst="rect">
            <a:avLst/>
          </a:prstGeom>
        </p:spPr>
      </p:pic>
      <p:pic>
        <p:nvPicPr>
          <p:cNvPr id="1026" name="Picture 2" descr="Twitter X Logo Png - Free Transparent PNG Logos">
            <a:extLst>
              <a:ext uri="{FF2B5EF4-FFF2-40B4-BE49-F238E27FC236}">
                <a16:creationId xmlns:a16="http://schemas.microsoft.com/office/drawing/2014/main" id="{23F13916-DFC4-30F9-DCEC-AAF6796BB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076" y="6096898"/>
            <a:ext cx="541525" cy="5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FD8A5C27-B495-CA77-8204-EBE4E9EDC088}"/>
              </a:ext>
            </a:extLst>
          </p:cNvPr>
          <p:cNvSpPr txBox="1">
            <a:spLocks/>
          </p:cNvSpPr>
          <p:nvPr/>
        </p:nvSpPr>
        <p:spPr>
          <a:xfrm>
            <a:off x="4403626" y="5816910"/>
            <a:ext cx="2606966" cy="8215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48351"/>
                </a:solidFill>
              </a:rPr>
              <a:t>Connect with us on our socials!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50141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DC53ED-BC21-7C44-84D9-D1249F8BC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248351"/>
                </a:solidFill>
              </a:rPr>
              <a:t>First Statement, Arial Narrow Bold, Green – 28 </a:t>
            </a:r>
            <a:r>
              <a:rPr lang="en-US" b="1" dirty="0" err="1">
                <a:solidFill>
                  <a:srgbClr val="248351"/>
                </a:solidFill>
              </a:rPr>
              <a:t>pt</a:t>
            </a:r>
            <a:r>
              <a:rPr lang="en-US" b="1" dirty="0">
                <a:solidFill>
                  <a:srgbClr val="248351"/>
                </a:solidFill>
              </a:rPr>
              <a:t> – 32 </a:t>
            </a:r>
            <a:r>
              <a:rPr lang="en-US" b="1" dirty="0" err="1">
                <a:solidFill>
                  <a:srgbClr val="248351"/>
                </a:solidFill>
              </a:rPr>
              <a:t>pt</a:t>
            </a:r>
            <a:endParaRPr lang="en-US" b="1" dirty="0">
              <a:solidFill>
                <a:srgbClr val="248351"/>
              </a:solidFill>
            </a:endParaRPr>
          </a:p>
          <a:p>
            <a:r>
              <a:rPr lang="en-US" sz="2400" dirty="0"/>
              <a:t>Arial Narrow Regular 24 </a:t>
            </a:r>
            <a:r>
              <a:rPr lang="en-US" sz="2400" dirty="0" err="1"/>
              <a:t>pt</a:t>
            </a:r>
            <a:r>
              <a:rPr lang="en-US" sz="2400" dirty="0"/>
              <a:t> – 28 </a:t>
            </a:r>
            <a:r>
              <a:rPr lang="en-US" sz="2400" dirty="0" err="1"/>
              <a:t>pt</a:t>
            </a:r>
            <a:r>
              <a:rPr lang="en-US" sz="2400" dirty="0"/>
              <a:t>, regular circle bullet point </a:t>
            </a:r>
          </a:p>
          <a:p>
            <a:r>
              <a:rPr lang="en-US" sz="2400" dirty="0"/>
              <a:t>Left Align, 1.0 line spacing, 0pt before and after.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248351"/>
                </a:solidFill>
              </a:rPr>
              <a:t>Use this format for content heavy slides</a:t>
            </a:r>
          </a:p>
          <a:p>
            <a:r>
              <a:rPr lang="en-US" sz="2400" dirty="0"/>
              <a:t>Max 4 bullet points per slide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248351"/>
                </a:solidFill>
              </a:rPr>
              <a:t>Graphic Font</a:t>
            </a:r>
          </a:p>
          <a:p>
            <a:r>
              <a:rPr lang="en-US" sz="2400" dirty="0"/>
              <a:t>Arial Narrow Regular</a:t>
            </a:r>
          </a:p>
          <a:p>
            <a:r>
              <a:rPr lang="en-US" sz="2400" dirty="0"/>
              <a:t>No smaller than 18 </a:t>
            </a:r>
            <a:r>
              <a:rPr lang="en-US" sz="2400" dirty="0" err="1"/>
              <a:t>pt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b="1" dirty="0">
              <a:solidFill>
                <a:srgbClr val="24835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1E2619-9638-BD4F-917C-A5C59D57B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– Regular – 44 </a:t>
            </a:r>
            <a:r>
              <a:rPr lang="en-US" err="1"/>
              <a:t>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11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822FA-1BA9-4F84-EE17-1CC2DF8D4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7625"/>
            <a:ext cx="10515600" cy="1325563"/>
          </a:xfrm>
        </p:spPr>
        <p:txBody>
          <a:bodyPr/>
          <a:lstStyle/>
          <a:p>
            <a:r>
              <a:rPr lang="en-US" dirty="0"/>
              <a:t>You Can Use This as A Section Heading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004186-EC24-360D-1E56-4531E6301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A7F611-3129-4453-A445-1BB252DBA25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0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96838-4654-C149-DE07-D9547CBBA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solidFill>
                  <a:srgbClr val="248351"/>
                </a:solidFill>
                <a:latin typeface="Impact"/>
              </a:rPr>
              <a:t>You Can Use This As a Section </a:t>
            </a:r>
            <a:r>
              <a:rPr lang="en-US" sz="6000">
                <a:solidFill>
                  <a:srgbClr val="248351"/>
                </a:solidFill>
                <a:latin typeface="Impact"/>
              </a:rPr>
              <a:t>Heading</a:t>
            </a:r>
            <a:endParaRPr lang="en-US" sz="6000">
              <a:solidFill>
                <a:srgbClr val="2483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411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166B2E-ED6B-2B24-F7E7-9F0989FB6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1A3F12-840F-0CF6-3475-2ECE843CF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this Slide for Text</a:t>
            </a:r>
          </a:p>
        </p:txBody>
      </p:sp>
    </p:spTree>
    <p:extLst>
      <p:ext uri="{BB962C8B-B14F-4D97-AF65-F5344CB8AC3E}">
        <p14:creationId xmlns:p14="http://schemas.microsoft.com/office/powerpoint/2010/main" val="4139926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05807A-9169-4E1E-57A3-5AC1DAA41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4105"/>
            <a:ext cx="4558259" cy="433679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8609B7-01A9-3796-E571-7FAE6C8A8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This for Text &amp; Graphic Slides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FEF9B2-C36E-9548-C40A-0EA95C1C39FC}"/>
              </a:ext>
            </a:extLst>
          </p:cNvPr>
          <p:cNvSpPr txBox="1"/>
          <p:nvPr/>
        </p:nvSpPr>
        <p:spPr>
          <a:xfrm>
            <a:off x="6096000" y="2474893"/>
            <a:ext cx="48418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[Add image that represents your idea, goal, deliverable]</a:t>
            </a:r>
          </a:p>
        </p:txBody>
      </p:sp>
    </p:spTree>
    <p:extLst>
      <p:ext uri="{BB962C8B-B14F-4D97-AF65-F5344CB8AC3E}">
        <p14:creationId xmlns:p14="http://schemas.microsoft.com/office/powerpoint/2010/main" val="1443073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519A71-A52B-0943-81CA-E75296472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248351"/>
                </a:solidFill>
              </a:rPr>
              <a:t>Use this for Graphic-Only Slides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2524B0-20A5-924E-9180-1DCB5F0C0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 Only Slides</a:t>
            </a:r>
          </a:p>
        </p:txBody>
      </p:sp>
    </p:spTree>
    <p:extLst>
      <p:ext uri="{BB962C8B-B14F-4D97-AF65-F5344CB8AC3E}">
        <p14:creationId xmlns:p14="http://schemas.microsoft.com/office/powerpoint/2010/main" val="3359697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4F5EC6BF-1CF9-8EFD-42A2-6E89FD4257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965878"/>
              </p:ext>
            </p:extLst>
          </p:nvPr>
        </p:nvGraphicFramePr>
        <p:xfrm>
          <a:off x="7002781" y="2946400"/>
          <a:ext cx="447294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980">
                  <a:extLst>
                    <a:ext uri="{9D8B030D-6E8A-4147-A177-3AD203B41FA5}">
                      <a16:colId xmlns:a16="http://schemas.microsoft.com/office/drawing/2014/main" val="2078360775"/>
                    </a:ext>
                  </a:extLst>
                </a:gridCol>
                <a:gridCol w="1490980">
                  <a:extLst>
                    <a:ext uri="{9D8B030D-6E8A-4147-A177-3AD203B41FA5}">
                      <a16:colId xmlns:a16="http://schemas.microsoft.com/office/drawing/2014/main" val="2313019698"/>
                    </a:ext>
                  </a:extLst>
                </a:gridCol>
                <a:gridCol w="1490980">
                  <a:extLst>
                    <a:ext uri="{9D8B030D-6E8A-4147-A177-3AD203B41FA5}">
                      <a16:colId xmlns:a16="http://schemas.microsoft.com/office/drawing/2014/main" val="32970261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Column Heading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835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Column Heading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835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Column Heading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83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742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Table entry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Table entry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Table entry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204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Table entry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Table entry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Table entry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843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Table entry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Table entry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Table entry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160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Table entry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Table entry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Table entry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254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Table entry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Table entry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Table entry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057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Table entry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Table entry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Table entry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92680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7D2068F-2629-5E0C-48F9-398641394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CASFER Table Formatting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85829E8D-7E6F-D10F-22D6-5392C22547F9}"/>
              </a:ext>
            </a:extLst>
          </p:cNvPr>
          <p:cNvSpPr txBox="1">
            <a:spLocks/>
          </p:cNvSpPr>
          <p:nvPr/>
        </p:nvSpPr>
        <p:spPr>
          <a:xfrm>
            <a:off x="838200" y="1914105"/>
            <a:ext cx="4558259" cy="43367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When formatting a table:</a:t>
            </a:r>
          </a:p>
          <a:p>
            <a:r>
              <a:rPr lang="en-US" dirty="0"/>
              <a:t>The column headings should be in CASFER green with white letters in Arial Narrow Bold</a:t>
            </a:r>
          </a:p>
          <a:p>
            <a:r>
              <a:rPr lang="en-US" dirty="0"/>
              <a:t>The table entries should have a white background with black Arial Narrow font</a:t>
            </a:r>
          </a:p>
          <a:p>
            <a:r>
              <a:rPr lang="en-US" dirty="0"/>
              <a:t>The entire table should have all black borders</a:t>
            </a:r>
          </a:p>
          <a:p>
            <a:pPr marL="0" indent="0">
              <a:buNone/>
            </a:pPr>
            <a:r>
              <a:rPr lang="en-US" dirty="0"/>
              <a:t>A title for the table can be placed above the table, if needed.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29CB2C-EC25-7AB4-F891-9DCBCC72B920}"/>
              </a:ext>
            </a:extLst>
          </p:cNvPr>
          <p:cNvSpPr txBox="1"/>
          <p:nvPr/>
        </p:nvSpPr>
        <p:spPr>
          <a:xfrm>
            <a:off x="6818340" y="2131050"/>
            <a:ext cx="4841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4835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Table Title</a:t>
            </a:r>
          </a:p>
        </p:txBody>
      </p:sp>
    </p:spTree>
    <p:extLst>
      <p:ext uri="{BB962C8B-B14F-4D97-AF65-F5344CB8AC3E}">
        <p14:creationId xmlns:p14="http://schemas.microsoft.com/office/powerpoint/2010/main" val="2931363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519A71-A52B-0943-81CA-E75296472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0" y="949569"/>
            <a:ext cx="6210299" cy="532867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248351"/>
                </a:solidFill>
              </a:rPr>
              <a:t>Hex #248351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2524B0-20A5-924E-9180-1DCB5F0C0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 Values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0C7011-21D4-E246-8787-2D704A0AB000}"/>
              </a:ext>
            </a:extLst>
          </p:cNvPr>
          <p:cNvSpPr/>
          <p:nvPr/>
        </p:nvSpPr>
        <p:spPr>
          <a:xfrm>
            <a:off x="2078182" y="581891"/>
            <a:ext cx="1330036" cy="900545"/>
          </a:xfrm>
          <a:prstGeom prst="rect">
            <a:avLst/>
          </a:prstGeom>
          <a:solidFill>
            <a:srgbClr val="248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70C2F6-0D71-BD49-BFD1-C8F40A17EA66}"/>
              </a:ext>
            </a:extLst>
          </p:cNvPr>
          <p:cNvSpPr/>
          <p:nvPr/>
        </p:nvSpPr>
        <p:spPr>
          <a:xfrm>
            <a:off x="2078182" y="1731818"/>
            <a:ext cx="1330036" cy="900545"/>
          </a:xfrm>
          <a:prstGeom prst="rect">
            <a:avLst/>
          </a:prstGeom>
          <a:solidFill>
            <a:srgbClr val="419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83CFDC-0EA2-D049-B88E-99F70AFB2EBD}"/>
              </a:ext>
            </a:extLst>
          </p:cNvPr>
          <p:cNvSpPr/>
          <p:nvPr/>
        </p:nvSpPr>
        <p:spPr>
          <a:xfrm>
            <a:off x="2078182" y="2881745"/>
            <a:ext cx="1330036" cy="900545"/>
          </a:xfrm>
          <a:prstGeom prst="rect">
            <a:avLst/>
          </a:prstGeom>
          <a:solidFill>
            <a:srgbClr val="436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6288FF-99D9-4341-BA29-966895818F24}"/>
              </a:ext>
            </a:extLst>
          </p:cNvPr>
          <p:cNvSpPr/>
          <p:nvPr/>
        </p:nvSpPr>
        <p:spPr>
          <a:xfrm>
            <a:off x="2078182" y="4031672"/>
            <a:ext cx="1330036" cy="900545"/>
          </a:xfrm>
          <a:prstGeom prst="rect">
            <a:avLst/>
          </a:prstGeom>
          <a:solidFill>
            <a:srgbClr val="9F6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4AD15C-C5A3-F24B-9CEF-0BE64E099314}"/>
              </a:ext>
            </a:extLst>
          </p:cNvPr>
          <p:cNvSpPr/>
          <p:nvPr/>
        </p:nvSpPr>
        <p:spPr>
          <a:xfrm>
            <a:off x="2078182" y="5181600"/>
            <a:ext cx="1330036" cy="90054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93697C7-19CF-3446-A891-C91A754E1379}"/>
              </a:ext>
            </a:extLst>
          </p:cNvPr>
          <p:cNvSpPr txBox="1">
            <a:spLocks/>
          </p:cNvSpPr>
          <p:nvPr/>
        </p:nvSpPr>
        <p:spPr>
          <a:xfrm>
            <a:off x="5157354" y="2057667"/>
            <a:ext cx="6210299" cy="532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solidFill>
                  <a:srgbClr val="41929D"/>
                </a:solidFill>
              </a:rPr>
              <a:t>Hex #41929D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4B093D1E-008A-3A4C-A864-016EC1106CC0}"/>
              </a:ext>
            </a:extLst>
          </p:cNvPr>
          <p:cNvSpPr txBox="1">
            <a:spLocks/>
          </p:cNvSpPr>
          <p:nvPr/>
        </p:nvSpPr>
        <p:spPr>
          <a:xfrm>
            <a:off x="5157354" y="3165765"/>
            <a:ext cx="6210299" cy="532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436661"/>
                </a:solidFill>
              </a:rPr>
              <a:t>Hex #436661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BC407BE-E8E8-EF46-BBD6-915D5CA74D0C}"/>
              </a:ext>
            </a:extLst>
          </p:cNvPr>
          <p:cNvSpPr txBox="1">
            <a:spLocks/>
          </p:cNvSpPr>
          <p:nvPr/>
        </p:nvSpPr>
        <p:spPr>
          <a:xfrm>
            <a:off x="5157354" y="4273863"/>
            <a:ext cx="6210299" cy="532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solidFill>
                  <a:srgbClr val="9F6F47"/>
                </a:solidFill>
              </a:rPr>
              <a:t>Hex #9F6F47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74CE1D7B-05FF-AC4A-92C3-F3E573DFAE22}"/>
              </a:ext>
            </a:extLst>
          </p:cNvPr>
          <p:cNvSpPr txBox="1">
            <a:spLocks/>
          </p:cNvSpPr>
          <p:nvPr/>
        </p:nvSpPr>
        <p:spPr>
          <a:xfrm>
            <a:off x="5157354" y="5381959"/>
            <a:ext cx="6210299" cy="532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solidFill>
                  <a:srgbClr val="000000"/>
                </a:solidFill>
              </a:rPr>
              <a:t>Hex #000000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A27FD1-74C2-A128-32DB-0A18C2A81833}"/>
              </a:ext>
            </a:extLst>
          </p:cNvPr>
          <p:cNvSpPr txBox="1"/>
          <p:nvPr/>
        </p:nvSpPr>
        <p:spPr>
          <a:xfrm>
            <a:off x="8599687" y="436791"/>
            <a:ext cx="302826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Please use these colors for the majority of the elements in your presentations.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When at all possible, please be sure that graphs and other graphic elements align with the CASFER brand colors.</a:t>
            </a:r>
          </a:p>
        </p:txBody>
      </p:sp>
    </p:spTree>
    <p:extLst>
      <p:ext uri="{BB962C8B-B14F-4D97-AF65-F5344CB8AC3E}">
        <p14:creationId xmlns:p14="http://schemas.microsoft.com/office/powerpoint/2010/main" val="398397356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2da7dbc-78d6-4cf6-8c28-c6f0d67f719a" xsi:nil="true"/>
    <lcf76f155ced4ddcb4097134ff3c332f xmlns="375a06d6-75f7-4773-abc2-d40244442ac0">
      <Terms xmlns="http://schemas.microsoft.com/office/infopath/2007/PartnerControls"/>
    </lcf76f155ced4ddcb4097134ff3c332f>
    <SharedWithUsers xmlns="32da7dbc-78d6-4cf6-8c28-c6f0d67f719a">
      <UserInfo>
        <DisplayName>Botte, Gerri</DisplayName>
        <AccountId>31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F53345989FB044AA65415C5E4E6A6D" ma:contentTypeVersion="16" ma:contentTypeDescription="Create a new document." ma:contentTypeScope="" ma:versionID="904f540e5ccedd90d2bd66f6c468f105">
  <xsd:schema xmlns:xsd="http://www.w3.org/2001/XMLSchema" xmlns:xs="http://www.w3.org/2001/XMLSchema" xmlns:p="http://schemas.microsoft.com/office/2006/metadata/properties" xmlns:ns2="375a06d6-75f7-4773-abc2-d40244442ac0" xmlns:ns3="32da7dbc-78d6-4cf6-8c28-c6f0d67f719a" targetNamespace="http://schemas.microsoft.com/office/2006/metadata/properties" ma:root="true" ma:fieldsID="d70744efbf2e513338a56062d7b1abe1" ns2:_="" ns3:_="">
    <xsd:import namespace="375a06d6-75f7-4773-abc2-d40244442ac0"/>
    <xsd:import namespace="32da7dbc-78d6-4cf6-8c28-c6f0d67f71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5a06d6-75f7-4773-abc2-d40244442a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7c65ed7-e385-4001-9a0e-7979134055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da7dbc-78d6-4cf6-8c28-c6f0d67f719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881ad49-a8c8-4c7e-9bd1-8bb64bb4b74b}" ma:internalName="TaxCatchAll" ma:showField="CatchAllData" ma:web="32da7dbc-78d6-4cf6-8c28-c6f0d67f71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D48931-0510-4DA5-AB10-5B32257CD8D8}">
  <ds:schemaRefs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375a06d6-75f7-4773-abc2-d40244442ac0"/>
    <ds:schemaRef ds:uri="http://schemas.openxmlformats.org/package/2006/metadata/core-properties"/>
    <ds:schemaRef ds:uri="32da7dbc-78d6-4cf6-8c28-c6f0d67f719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FF168E8-201A-4883-9E88-D4C196991F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530F1C-881A-4A9E-B797-EE1AB8D08694}">
  <ds:schemaRefs>
    <ds:schemaRef ds:uri="32da7dbc-78d6-4cf6-8c28-c6f0d67f719a"/>
    <ds:schemaRef ds:uri="375a06d6-75f7-4773-abc2-d40244442a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319</Words>
  <Application>Microsoft Macintosh PowerPoint</Application>
  <PresentationFormat>Widescreen</PresentationFormat>
  <Paragraphs>70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Impact</vt:lpstr>
      <vt:lpstr>1_Office Theme</vt:lpstr>
      <vt:lpstr>4_Office Theme</vt:lpstr>
      <vt:lpstr>PowerPoint Presentation</vt:lpstr>
      <vt:lpstr>Impact – Regular – 44 pt</vt:lpstr>
      <vt:lpstr>You Can Use This as A Section Heading</vt:lpstr>
      <vt:lpstr>You Can Use This As a Section Heading</vt:lpstr>
      <vt:lpstr>Use this Slide for Text</vt:lpstr>
      <vt:lpstr>Use This for Text &amp; Graphic Slides</vt:lpstr>
      <vt:lpstr>Graphic Only Slides</vt:lpstr>
      <vt:lpstr>CASFER Table Formatting</vt:lpstr>
      <vt:lpstr>Color Values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Price, Crystal</dc:creator>
  <cp:lastModifiedBy>Caballero, Nathan</cp:lastModifiedBy>
  <cp:revision>19</cp:revision>
  <cp:lastPrinted>2022-02-10T20:49:44Z</cp:lastPrinted>
  <dcterms:created xsi:type="dcterms:W3CDTF">2022-01-31T21:18:49Z</dcterms:created>
  <dcterms:modified xsi:type="dcterms:W3CDTF">2024-07-22T16:12:13Z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0x01010091F53345989FB044AA65415C5E4E6A6D</vt:lpwstr>
  </property>
  <property fmtid="{D5CDD505-2E9C-101B-9397-08002B2CF9AE}" pid="3" name="MediaServiceImageTags">
    <vt:lpwstr/>
  </property>
</Properties>
</file>